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1"/>
  </p:notesMasterIdLst>
  <p:handoutMasterIdLst>
    <p:handoutMasterId r:id="rId12"/>
  </p:handoutMasterIdLst>
  <p:sldIdLst>
    <p:sldId id="1810" r:id="rId4"/>
    <p:sldId id="1971" r:id="rId5"/>
    <p:sldId id="1994" r:id="rId6"/>
    <p:sldId id="1995" r:id="rId7"/>
    <p:sldId id="1996" r:id="rId8"/>
    <p:sldId id="1997" r:id="rId9"/>
    <p:sldId id="1998" r:id="rId10"/>
  </p:sldIdLst>
  <p:sldSz cx="9906000" cy="6858000" type="A4"/>
  <p:notesSz cx="9872345" cy="6741795"/>
  <p:custDataLst>
    <p:tags r:id="rId16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8" userDrawn="1">
          <p15:clr>
            <a:srgbClr val="A4A3A4"/>
          </p15:clr>
        </p15:guide>
        <p15:guide id="2" pos="32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469A"/>
    <a:srgbClr val="FAC33F"/>
    <a:srgbClr val="99FFCC"/>
    <a:srgbClr val="0066FF"/>
    <a:srgbClr val="99FF66"/>
    <a:srgbClr val="66FFFF"/>
    <a:srgbClr val="FF6600"/>
    <a:srgbClr val="FF7C80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96" autoAdjust="0"/>
    <p:restoredTop sz="87481"/>
  </p:normalViewPr>
  <p:slideViewPr>
    <p:cSldViewPr showGuides="1">
      <p:cViewPr varScale="1">
        <p:scale>
          <a:sx n="95" d="100"/>
          <a:sy n="95" d="100"/>
        </p:scale>
        <p:origin x="544" y="76"/>
      </p:cViewPr>
      <p:guideLst>
        <p:guide orient="horz" pos="2168"/>
        <p:guide pos="3202"/>
      </p:guideLst>
    </p:cSldViewPr>
  </p:slideViewPr>
  <p:outlineViewPr>
    <p:cViewPr>
      <p:scale>
        <a:sx n="33" d="100"/>
        <a:sy n="33" d="100"/>
      </p:scale>
      <p:origin x="0" y="817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4548"/>
    </p:cViewPr>
  </p:sorterViewPr>
  <p:notesViewPr>
    <p:cSldViewPr>
      <p:cViewPr varScale="1">
        <p:scale>
          <a:sx n="72" d="100"/>
          <a:sy n="72" d="100"/>
        </p:scale>
        <p:origin x="1384" y="2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gs" Target="tags/tag3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4279159" cy="33694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0553" tIns="45277" rIns="90553" bIns="45277" numCol="1" anchor="t" anchorCtr="0" compatLnSpc="1"/>
          <a:lstStyle>
            <a:lvl1pPr eaLnBrk="0" hangingPunct="0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华文中宋" panose="02010600040101010101" pitchFamily="2" charset="-122"/>
              </a:defRPr>
            </a:lvl1pPr>
          </a:lstStyle>
          <a:p>
            <a:pPr defTabSz="905510">
              <a:defRPr/>
            </a:pPr>
            <a:endParaRPr lang="zh-CN" altLang="en-US"/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91188" y="1"/>
            <a:ext cx="4279159" cy="33694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0553" tIns="45277" rIns="90553" bIns="45277" numCol="1" anchor="t" anchorCtr="0" compatLnSpc="1"/>
          <a:lstStyle>
            <a:lvl1pPr algn="r" eaLnBrk="0" hangingPunct="0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华文中宋" panose="02010600040101010101" pitchFamily="2" charset="-122"/>
              </a:defRPr>
            </a:lvl1pPr>
          </a:lstStyle>
          <a:p>
            <a:pPr defTabSz="905510">
              <a:defRPr/>
            </a:pPr>
            <a:fld id="{F62507BF-74BD-4C5B-A9D9-36B437CE59A0}" type="datetimeFigureOut">
              <a:rPr lang="zh-CN" altLang="en-US"/>
            </a:fld>
            <a:endParaRPr lang="zh-CN" altLang="en-US" dirty="0"/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6404093"/>
            <a:ext cx="4279159" cy="33694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0553" tIns="45277" rIns="90553" bIns="45277" numCol="1" anchor="b" anchorCtr="0" compatLnSpc="1"/>
          <a:lstStyle>
            <a:lvl1pPr eaLnBrk="0" hangingPunct="0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华文中宋" panose="02010600040101010101" pitchFamily="2" charset="-122"/>
              </a:defRPr>
            </a:lvl1pPr>
          </a:lstStyle>
          <a:p>
            <a:pPr defTabSz="905510">
              <a:defRPr/>
            </a:pPr>
            <a:endParaRPr lang="en-US" altLang="zh-CN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91188" y="6404093"/>
            <a:ext cx="4279159" cy="33694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0553" tIns="45277" rIns="90553" bIns="45277" numCol="1" anchor="b" anchorCtr="0" compatLnSpc="1"/>
          <a:lstStyle/>
          <a:p>
            <a:pPr lvl="0" algn="r">
              <a:buFont typeface="Arial" panose="020B0604020202020204" pitchFamily="34" charset="0"/>
              <a:buNone/>
            </a:pPr>
            <a:fld id="{9A0DB2DC-4C9A-4742-B13C-FB6460FD3503}" type="slidenum">
              <a:rPr lang="zh-CN" altLang="en-US" sz="1200" dirty="0">
                <a:ea typeface="华文中宋" panose="02010600040101010101" pitchFamily="2" charset="-122"/>
              </a:rPr>
            </a:fld>
            <a:endParaRPr lang="zh-CN" altLang="en-US" sz="1200" dirty="0">
              <a:ea typeface="华文中宋" panose="0201060004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276841" cy="3369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0553" tIns="45277" rIns="90553" bIns="45277" numCol="1" anchor="t" anchorCtr="0" compatLnSpc="1"/>
          <a:lstStyle>
            <a:lvl1pPr eaLnBrk="0" hangingPunct="0">
              <a:buFont typeface="Arial" panose="020B0604020202020204" pitchFamily="34" charset="0"/>
              <a:buNone/>
              <a:defRPr sz="1200" b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defTabSz="905510">
              <a:defRPr/>
            </a:pPr>
            <a:endParaRPr lang="zh-CN" alt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591187" y="1"/>
            <a:ext cx="4276841" cy="3369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0553" tIns="45277" rIns="90553" bIns="45277" numCol="1" anchor="t" anchorCtr="0" compatLnSpc="1"/>
          <a:lstStyle>
            <a:lvl1pPr algn="r" eaLnBrk="0" hangingPunct="0">
              <a:buFont typeface="Arial" panose="020B0604020202020204" pitchFamily="34" charset="0"/>
              <a:buNone/>
              <a:defRPr sz="1200" b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defTabSz="905510">
              <a:defRPr/>
            </a:pPr>
            <a:fld id="{FE44F47F-3C94-4F52-8B92-28CB96AE220C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8704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3113088" y="504825"/>
            <a:ext cx="3651250" cy="2528888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87499" y="3201509"/>
            <a:ext cx="7897667" cy="303357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0553" tIns="45277" rIns="90553" bIns="45277" numCol="1" anchor="t" anchorCtr="0" compatLnSpc="1"/>
          <a:lstStyle/>
          <a:p>
            <a:pPr marL="0" marR="0" lvl="0" indent="0" algn="l" defTabSz="90551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452755" marR="0" lvl="1" indent="0" algn="l" defTabSz="90551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905510" marR="0" lvl="2" indent="0" algn="l" defTabSz="90551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1358265" marR="0" lvl="3" indent="0" algn="l" defTabSz="90551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1811020" marR="0" lvl="4" indent="0" algn="l" defTabSz="90551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403016"/>
            <a:ext cx="4276841" cy="33586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0553" tIns="45277" rIns="90553" bIns="45277" numCol="1" anchor="b" anchorCtr="0" compatLnSpc="1"/>
          <a:lstStyle>
            <a:lvl1pPr eaLnBrk="0" hangingPunct="0">
              <a:buFont typeface="Arial" panose="020B0604020202020204" pitchFamily="34" charset="0"/>
              <a:buNone/>
              <a:defRPr sz="1200" b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defTabSz="905510">
              <a:defRPr/>
            </a:pP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591187" y="6403016"/>
            <a:ext cx="4276841" cy="33586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0553" tIns="45277" rIns="90553" bIns="45277" numCol="1" anchor="b" anchorCtr="0" compatLnSpc="1"/>
          <a:lstStyle/>
          <a:p>
            <a:pPr lvl="0" algn="r">
              <a:buFont typeface="Arial" panose="020B0604020202020204" pitchFamily="34" charset="0"/>
              <a:buNone/>
            </a:pPr>
            <a:fld id="{9A0DB2DC-4C9A-4742-B13C-FB6460FD3503}" type="slidenum">
              <a:rPr lang="zh-CN" altLang="en-US" sz="1200" b="0" dirty="0"/>
            </a:fld>
            <a:endParaRPr lang="zh-CN" altLang="en-US" sz="1200" b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4875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1950"/>
            </a:lvl1pPr>
            <a:lvl2pPr marL="371475" indent="0" algn="ctr">
              <a:buNone/>
              <a:defRPr sz="1625"/>
            </a:lvl2pPr>
            <a:lvl3pPr marL="742950" indent="0" algn="ctr">
              <a:buNone/>
              <a:defRPr sz="1465"/>
            </a:lvl3pPr>
            <a:lvl4pPr marL="1114425" indent="0" algn="ctr">
              <a:buNone/>
              <a:defRPr sz="1300"/>
            </a:lvl4pPr>
            <a:lvl5pPr marL="1485900" indent="0" algn="ctr">
              <a:buNone/>
              <a:defRPr sz="1300"/>
            </a:lvl5pPr>
            <a:lvl6pPr marL="1857375" indent="0" algn="ctr">
              <a:buNone/>
              <a:defRPr sz="1300"/>
            </a:lvl6pPr>
            <a:lvl7pPr marL="2228850" indent="0" algn="ctr">
              <a:buNone/>
              <a:defRPr sz="1300"/>
            </a:lvl7pPr>
            <a:lvl8pPr marL="2600325" indent="0" algn="ctr">
              <a:buNone/>
              <a:defRPr sz="1300"/>
            </a:lvl8pPr>
            <a:lvl9pPr marL="2971800" indent="0" algn="ctr">
              <a:buNone/>
              <a:defRPr sz="13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A5B1A44-2FA9-40D0-AD95-AC1BD37E6B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464" y="6573078"/>
            <a:ext cx="9904536" cy="284925"/>
          </a:xfrm>
          <a:prstGeom prst="rect">
            <a:avLst/>
          </a:prstGeom>
          <a:solidFill>
            <a:srgbClr val="0047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6567501"/>
            <a:ext cx="1081912" cy="296436"/>
          </a:xfrm>
          <a:prstGeom prst="rect">
            <a:avLst/>
          </a:prstGeom>
          <a:solidFill>
            <a:srgbClr val="FBC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875" y="6567501"/>
            <a:ext cx="1065127" cy="296076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7677306" y="6529525"/>
            <a:ext cx="2228850" cy="365125"/>
          </a:xfrm>
        </p:spPr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052E4E1-6D09-4D0F-8EFB-2A696E577F2B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88981" y="365125"/>
            <a:ext cx="2135981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81037" y="365125"/>
            <a:ext cx="6284119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2D660E1-9923-4D80-879E-58ED97DE279F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842250" y="6525344"/>
            <a:ext cx="2063750" cy="3211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altLang="zh-CN" smtClean="0"/>
            </a:lvl1pPr>
          </a:lstStyle>
          <a:p>
            <a:fld id="{9A0DB2DC-4C9A-4742-B13C-FB6460FD3503}" type="slidenum">
              <a:rPr lang="en-US" altLang="zh-CN" smtClean="0"/>
            </a:fld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74321F3-0164-4964-BC5C-33F431CF17F6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4875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1950"/>
            </a:lvl1pPr>
            <a:lvl2pPr marL="371475" indent="0" algn="ctr">
              <a:buNone/>
              <a:defRPr sz="1625"/>
            </a:lvl2pPr>
            <a:lvl3pPr marL="742950" indent="0" algn="ctr">
              <a:buNone/>
              <a:defRPr sz="1465"/>
            </a:lvl3pPr>
            <a:lvl4pPr marL="1114425" indent="0" algn="ctr">
              <a:buNone/>
              <a:defRPr sz="1300"/>
            </a:lvl4pPr>
            <a:lvl5pPr marL="1485900" indent="0" algn="ctr">
              <a:buNone/>
              <a:defRPr sz="1300"/>
            </a:lvl5pPr>
            <a:lvl6pPr marL="1857375" indent="0" algn="ctr">
              <a:buNone/>
              <a:defRPr sz="1300"/>
            </a:lvl6pPr>
            <a:lvl7pPr marL="2228850" indent="0" algn="ctr">
              <a:buNone/>
              <a:defRPr sz="1300"/>
            </a:lvl7pPr>
            <a:lvl8pPr marL="2600325" indent="0" algn="ctr">
              <a:buNone/>
              <a:defRPr sz="1300"/>
            </a:lvl8pPr>
            <a:lvl9pPr marL="2971800" indent="0" algn="ctr">
              <a:buNone/>
              <a:defRPr sz="13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A5B1A44-2FA9-40D0-AD95-AC1BD37E6B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464" y="6573078"/>
            <a:ext cx="9904536" cy="284925"/>
          </a:xfrm>
          <a:prstGeom prst="rect">
            <a:avLst/>
          </a:prstGeom>
          <a:solidFill>
            <a:srgbClr val="0047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6567501"/>
            <a:ext cx="1081912" cy="296436"/>
          </a:xfrm>
          <a:prstGeom prst="rect">
            <a:avLst/>
          </a:prstGeom>
          <a:solidFill>
            <a:srgbClr val="FBC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875" y="6567501"/>
            <a:ext cx="1065127" cy="296076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7677306" y="6529525"/>
            <a:ext cx="2228850" cy="365125"/>
          </a:xfrm>
        </p:spPr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2040F40-5D39-4DE5-9067-A50640B141E0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5878" y="1709739"/>
            <a:ext cx="8543925" cy="2852737"/>
          </a:xfrm>
        </p:spPr>
        <p:txBody>
          <a:bodyPr anchor="b"/>
          <a:lstStyle>
            <a:lvl1pPr>
              <a:defRPr sz="4875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5878" y="4589464"/>
            <a:ext cx="8543925" cy="1500187"/>
          </a:xfrm>
        </p:spPr>
        <p:txBody>
          <a:bodyPr/>
          <a:lstStyle>
            <a:lvl1pPr marL="0" indent="0">
              <a:buNone/>
              <a:defRPr sz="1950">
                <a:solidFill>
                  <a:schemeClr val="tx1">
                    <a:tint val="75000"/>
                  </a:schemeClr>
                </a:solidFill>
              </a:defRPr>
            </a:lvl1pPr>
            <a:lvl2pPr marL="371475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2pPr>
            <a:lvl3pPr marL="742950" indent="0">
              <a:buNone/>
              <a:defRPr sz="1465">
                <a:solidFill>
                  <a:schemeClr val="tx1">
                    <a:tint val="75000"/>
                  </a:schemeClr>
                </a:solidFill>
              </a:defRPr>
            </a:lvl3pPr>
            <a:lvl4pPr marL="11144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4859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185737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22885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6003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29718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BFD4F8A-729A-45BE-B27F-96A3E5F4CB8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3D0AA8F-DDB0-4969-8581-C50B3C7EE526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82328" y="1681163"/>
            <a:ext cx="4190702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5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82328" y="2505075"/>
            <a:ext cx="4190702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5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4C63993-9551-4547-A292-D889260D9DC8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F290867-EF9D-410A-906A-F7C829BFA318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7EA1E35-26DA-4AE9-96C2-2E2E9F7FFD82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2040F40-5D39-4DE5-9067-A50640B141E0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40"/>
            </a:lvl2pPr>
            <a:lvl3pPr marL="742950" indent="0">
              <a:buNone/>
              <a:defRPr sz="975"/>
            </a:lvl3pPr>
            <a:lvl4pPr marL="1114425" indent="0">
              <a:buNone/>
              <a:defRPr sz="815"/>
            </a:lvl4pPr>
            <a:lvl5pPr marL="1485900" indent="0">
              <a:buNone/>
              <a:defRPr sz="815"/>
            </a:lvl5pPr>
            <a:lvl6pPr marL="1857375" indent="0">
              <a:buNone/>
              <a:defRPr sz="815"/>
            </a:lvl6pPr>
            <a:lvl7pPr marL="2228850" indent="0">
              <a:buNone/>
              <a:defRPr sz="815"/>
            </a:lvl7pPr>
            <a:lvl8pPr marL="2600325" indent="0">
              <a:buNone/>
              <a:defRPr sz="815"/>
            </a:lvl8pPr>
            <a:lvl9pPr marL="2971800" indent="0">
              <a:buNone/>
              <a:defRPr sz="815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A417799-F709-45D2-B08A-4400F1A6F721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 marL="0" indent="0">
              <a:buNone/>
              <a:defRPr sz="2600"/>
            </a:lvl1pPr>
            <a:lvl2pPr marL="371475" indent="0">
              <a:buNone/>
              <a:defRPr sz="2275"/>
            </a:lvl2pPr>
            <a:lvl3pPr marL="742950" indent="0">
              <a:buNone/>
              <a:defRPr sz="1950"/>
            </a:lvl3pPr>
            <a:lvl4pPr marL="1114425" indent="0">
              <a:buNone/>
              <a:defRPr sz="1625"/>
            </a:lvl4pPr>
            <a:lvl5pPr marL="1485900" indent="0">
              <a:buNone/>
              <a:defRPr sz="1625"/>
            </a:lvl5pPr>
            <a:lvl6pPr marL="1857375" indent="0">
              <a:buNone/>
              <a:defRPr sz="1625"/>
            </a:lvl6pPr>
            <a:lvl7pPr marL="2228850" indent="0">
              <a:buNone/>
              <a:defRPr sz="1625"/>
            </a:lvl7pPr>
            <a:lvl8pPr marL="2600325" indent="0">
              <a:buNone/>
              <a:defRPr sz="1625"/>
            </a:lvl8pPr>
            <a:lvl9pPr marL="2971800" indent="0">
              <a:buNone/>
              <a:defRPr sz="1625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40"/>
            </a:lvl2pPr>
            <a:lvl3pPr marL="742950" indent="0">
              <a:buNone/>
              <a:defRPr sz="975"/>
            </a:lvl3pPr>
            <a:lvl4pPr marL="1114425" indent="0">
              <a:buNone/>
              <a:defRPr sz="815"/>
            </a:lvl4pPr>
            <a:lvl5pPr marL="1485900" indent="0">
              <a:buNone/>
              <a:defRPr sz="815"/>
            </a:lvl5pPr>
            <a:lvl6pPr marL="1857375" indent="0">
              <a:buNone/>
              <a:defRPr sz="815"/>
            </a:lvl6pPr>
            <a:lvl7pPr marL="2228850" indent="0">
              <a:buNone/>
              <a:defRPr sz="815"/>
            </a:lvl7pPr>
            <a:lvl8pPr marL="2600325" indent="0">
              <a:buNone/>
              <a:defRPr sz="815"/>
            </a:lvl8pPr>
            <a:lvl9pPr marL="2971800" indent="0">
              <a:buNone/>
              <a:defRPr sz="815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984820B-3188-4F54-9DCF-C4992AFABD03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052E4E1-6D09-4D0F-8EFB-2A696E577F2B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88981" y="365125"/>
            <a:ext cx="2135981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81037" y="365125"/>
            <a:ext cx="6284119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2D660E1-9923-4D80-879E-58ED97DE279F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842250" y="6525344"/>
            <a:ext cx="2063750" cy="3211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altLang="zh-CN" smtClean="0"/>
            </a:lvl1pPr>
          </a:lstStyle>
          <a:p>
            <a:fld id="{9A0DB2DC-4C9A-4742-B13C-FB6460FD3503}" type="slidenum">
              <a:rPr lang="en-US" altLang="zh-CN" smtClean="0"/>
            </a:fld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74321F3-0164-4964-BC5C-33F431CF17F6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5878" y="1709739"/>
            <a:ext cx="8543925" cy="2852737"/>
          </a:xfrm>
        </p:spPr>
        <p:txBody>
          <a:bodyPr anchor="b"/>
          <a:lstStyle>
            <a:lvl1pPr>
              <a:defRPr sz="4875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5878" y="4589464"/>
            <a:ext cx="8543925" cy="1500187"/>
          </a:xfrm>
        </p:spPr>
        <p:txBody>
          <a:bodyPr/>
          <a:lstStyle>
            <a:lvl1pPr marL="0" indent="0">
              <a:buNone/>
              <a:defRPr sz="1950">
                <a:solidFill>
                  <a:schemeClr val="tx1">
                    <a:tint val="75000"/>
                  </a:schemeClr>
                </a:solidFill>
              </a:defRPr>
            </a:lvl1pPr>
            <a:lvl2pPr marL="371475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2pPr>
            <a:lvl3pPr marL="742950" indent="0">
              <a:buNone/>
              <a:defRPr sz="1465">
                <a:solidFill>
                  <a:schemeClr val="tx1">
                    <a:tint val="75000"/>
                  </a:schemeClr>
                </a:solidFill>
              </a:defRPr>
            </a:lvl3pPr>
            <a:lvl4pPr marL="11144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4859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185737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22885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6003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29718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BFD4F8A-729A-45BE-B27F-96A3E5F4CB8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3D0AA8F-DDB0-4969-8581-C50B3C7EE526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82328" y="1681163"/>
            <a:ext cx="4190702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5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82328" y="2505075"/>
            <a:ext cx="4190702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5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4C63993-9551-4547-A292-D889260D9DC8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F290867-EF9D-410A-906A-F7C829BFA318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7EA1E35-26DA-4AE9-96C2-2E2E9F7FFD82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40"/>
            </a:lvl2pPr>
            <a:lvl3pPr marL="742950" indent="0">
              <a:buNone/>
              <a:defRPr sz="975"/>
            </a:lvl3pPr>
            <a:lvl4pPr marL="1114425" indent="0">
              <a:buNone/>
              <a:defRPr sz="815"/>
            </a:lvl4pPr>
            <a:lvl5pPr marL="1485900" indent="0">
              <a:buNone/>
              <a:defRPr sz="815"/>
            </a:lvl5pPr>
            <a:lvl6pPr marL="1857375" indent="0">
              <a:buNone/>
              <a:defRPr sz="815"/>
            </a:lvl6pPr>
            <a:lvl7pPr marL="2228850" indent="0">
              <a:buNone/>
              <a:defRPr sz="815"/>
            </a:lvl7pPr>
            <a:lvl8pPr marL="2600325" indent="0">
              <a:buNone/>
              <a:defRPr sz="815"/>
            </a:lvl8pPr>
            <a:lvl9pPr marL="2971800" indent="0">
              <a:buNone/>
              <a:defRPr sz="815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A417799-F709-45D2-B08A-4400F1A6F721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 marL="0" indent="0">
              <a:buNone/>
              <a:defRPr sz="2600"/>
            </a:lvl1pPr>
            <a:lvl2pPr marL="371475" indent="0">
              <a:buNone/>
              <a:defRPr sz="2275"/>
            </a:lvl2pPr>
            <a:lvl3pPr marL="742950" indent="0">
              <a:buNone/>
              <a:defRPr sz="1950"/>
            </a:lvl3pPr>
            <a:lvl4pPr marL="1114425" indent="0">
              <a:buNone/>
              <a:defRPr sz="1625"/>
            </a:lvl4pPr>
            <a:lvl5pPr marL="1485900" indent="0">
              <a:buNone/>
              <a:defRPr sz="1625"/>
            </a:lvl5pPr>
            <a:lvl6pPr marL="1857375" indent="0">
              <a:buNone/>
              <a:defRPr sz="1625"/>
            </a:lvl6pPr>
            <a:lvl7pPr marL="2228850" indent="0">
              <a:buNone/>
              <a:defRPr sz="1625"/>
            </a:lvl7pPr>
            <a:lvl8pPr marL="2600325" indent="0">
              <a:buNone/>
              <a:defRPr sz="1625"/>
            </a:lvl8pPr>
            <a:lvl9pPr marL="2971800" indent="0">
              <a:buNone/>
              <a:defRPr sz="1625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40"/>
            </a:lvl2pPr>
            <a:lvl3pPr marL="742950" indent="0">
              <a:buNone/>
              <a:defRPr sz="975"/>
            </a:lvl3pPr>
            <a:lvl4pPr marL="1114425" indent="0">
              <a:buNone/>
              <a:defRPr sz="815"/>
            </a:lvl4pPr>
            <a:lvl5pPr marL="1485900" indent="0">
              <a:buNone/>
              <a:defRPr sz="815"/>
            </a:lvl5pPr>
            <a:lvl6pPr marL="1857375" indent="0">
              <a:buNone/>
              <a:defRPr sz="815"/>
            </a:lvl6pPr>
            <a:lvl7pPr marL="2228850" indent="0">
              <a:buNone/>
              <a:defRPr sz="815"/>
            </a:lvl7pPr>
            <a:lvl8pPr marL="2600325" indent="0">
              <a:buNone/>
              <a:defRPr sz="815"/>
            </a:lvl8pPr>
            <a:lvl9pPr marL="2971800" indent="0">
              <a:buNone/>
              <a:defRPr sz="815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984820B-3188-4F54-9DCF-C4992AFABD03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3.png"/><Relationship Id="rId13" Type="http://schemas.openxmlformats.org/officeDocument/2006/relationships/image" Target="../media/image2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5" Type="http://schemas.openxmlformats.org/officeDocument/2006/relationships/theme" Target="../theme/theme2.xml"/><Relationship Id="rId14" Type="http://schemas.openxmlformats.org/officeDocument/2006/relationships/image" Target="../media/image3.png"/><Relationship Id="rId13" Type="http://schemas.openxmlformats.org/officeDocument/2006/relationships/image" Target="../media/image2.png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81038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FA423F9-55AC-4EDB-B32C-3CBBD7F76CAB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281363" y="6356351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0" y="6524566"/>
            <a:ext cx="9906000" cy="333434"/>
          </a:xfrm>
          <a:prstGeom prst="rect">
            <a:avLst/>
          </a:prstGeom>
          <a:solidFill>
            <a:srgbClr val="0047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6524566"/>
            <a:ext cx="1424608" cy="333434"/>
          </a:xfrm>
          <a:prstGeom prst="rect">
            <a:avLst/>
          </a:prstGeom>
          <a:solidFill>
            <a:srgbClr val="FBC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62" y="6566669"/>
            <a:ext cx="1184684" cy="24922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38" b="33438"/>
          <a:stretch>
            <a:fillRect/>
          </a:stretch>
        </p:blipFill>
        <p:spPr>
          <a:xfrm>
            <a:off x="8510493" y="6524566"/>
            <a:ext cx="1073104" cy="33343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677150" y="6534615"/>
            <a:ext cx="2228850" cy="32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9A0DB2DC-4C9A-4742-B13C-FB6460FD3503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742950" rtl="0" eaLnBrk="1" latinLnBrk="0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6055" indent="-186055" algn="l" defTabSz="74295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90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6719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20434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4149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7863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31578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81038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FA423F9-55AC-4EDB-B32C-3CBBD7F76CAB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281363" y="6356351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0" y="6524566"/>
            <a:ext cx="9906000" cy="333434"/>
          </a:xfrm>
          <a:prstGeom prst="rect">
            <a:avLst/>
          </a:prstGeom>
          <a:solidFill>
            <a:srgbClr val="0047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6524566"/>
            <a:ext cx="1424608" cy="333434"/>
          </a:xfrm>
          <a:prstGeom prst="rect">
            <a:avLst/>
          </a:prstGeom>
          <a:solidFill>
            <a:srgbClr val="FBC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62" y="6566669"/>
            <a:ext cx="1184684" cy="24922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38" b="33438"/>
          <a:stretch>
            <a:fillRect/>
          </a:stretch>
        </p:blipFill>
        <p:spPr>
          <a:xfrm>
            <a:off x="8510493" y="6524566"/>
            <a:ext cx="1073104" cy="33343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677150" y="6534615"/>
            <a:ext cx="2228850" cy="323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9A0DB2DC-4C9A-4742-B13C-FB6460FD3503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742950" rtl="0" eaLnBrk="1" latinLnBrk="0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6055" indent="-186055" algn="l" defTabSz="74295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90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6719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20434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4149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7863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31578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17"/>
          <a:stretch>
            <a:fillRect/>
          </a:stretch>
        </p:blipFill>
        <p:spPr>
          <a:xfrm>
            <a:off x="0" y="2170075"/>
            <a:ext cx="9906000" cy="4348411"/>
          </a:xfrm>
          <a:prstGeom prst="rect">
            <a:avLst/>
          </a:prstGeom>
        </p:spPr>
      </p:pic>
      <p:sp>
        <p:nvSpPr>
          <p:cNvPr id="11" name="TextBox 131"/>
          <p:cNvSpPr txBox="1">
            <a:spLocks noChangeArrowheads="1"/>
          </p:cNvSpPr>
          <p:nvPr/>
        </p:nvSpPr>
        <p:spPr bwMode="auto">
          <a:xfrm>
            <a:off x="1281023" y="1484359"/>
            <a:ext cx="7573149" cy="1137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3765">
              <a:spcBef>
                <a:spcPct val="0"/>
              </a:spcBef>
              <a:buNone/>
            </a:pPr>
            <a:r>
              <a:rPr lang="zh-CN" altLang="en-US" sz="4800" dirty="0">
                <a:solidFill>
                  <a:srgbClr val="00479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</a:rPr>
              <a:t>软件工程实训二报告</a:t>
            </a:r>
            <a:endParaRPr lang="zh-CN" altLang="en-US" sz="4800" dirty="0">
              <a:solidFill>
                <a:srgbClr val="00479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  <a:p>
            <a:pPr algn="ctr" defTabSz="913765">
              <a:spcBef>
                <a:spcPct val="0"/>
              </a:spcBef>
              <a:buNone/>
            </a:pPr>
            <a:r>
              <a:rPr lang="zh-CN" altLang="en-US" dirty="0">
                <a:solidFill>
                  <a:srgbClr val="00479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</a:rPr>
              <a:t>组员：朱宇森 童宇佳 周忠福 姜乐</a:t>
            </a:r>
            <a:endParaRPr lang="zh-CN" altLang="en-US" dirty="0">
              <a:solidFill>
                <a:srgbClr val="00479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2" name="Rectangle 4"/>
          <p:cNvSpPr txBox="1">
            <a:spLocks noChangeArrowheads="1"/>
          </p:cNvSpPr>
          <p:nvPr/>
        </p:nvSpPr>
        <p:spPr bwMode="auto">
          <a:xfrm>
            <a:off x="1719393" y="2780928"/>
            <a:ext cx="6726884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1" rIns="91440" bIns="45721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endParaRPr lang="zh-CN" altLang="en-US" sz="2400" dirty="0">
              <a:solidFill>
                <a:srgbClr val="00469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6" y="44624"/>
            <a:ext cx="3080559" cy="648072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-2227" y="6561564"/>
            <a:ext cx="1424609" cy="296436"/>
          </a:xfrm>
          <a:prstGeom prst="rect">
            <a:avLst/>
          </a:prstGeom>
          <a:solidFill>
            <a:srgbClr val="FBC5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2" name="矩形 1"/>
          <p:cNvSpPr/>
          <p:nvPr/>
        </p:nvSpPr>
        <p:spPr>
          <a:xfrm>
            <a:off x="8446277" y="6518486"/>
            <a:ext cx="1440160" cy="338109"/>
          </a:xfrm>
          <a:prstGeom prst="rect">
            <a:avLst/>
          </a:prstGeom>
          <a:solidFill>
            <a:srgbClr val="004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smtClean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72480" y="129811"/>
            <a:ext cx="7416824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2800" b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小组分工</a:t>
            </a:r>
            <a:endParaRPr sz="2800" b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6496" y="732827"/>
            <a:ext cx="8856984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朱宇森</a:t>
            </a:r>
            <a:r>
              <a:rPr lang="en-US" altLang="zh-CN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游戏逻辑修改,软件集成打包及PPT制作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童宇佳</a:t>
            </a:r>
            <a:r>
              <a:rPr lang="en-US" altLang="zh-CN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基础脚手架vue+springboot的搭建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周忠福</a:t>
            </a:r>
            <a:r>
              <a:rPr lang="en-US" altLang="zh-CN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前端界面的优化和游戏功能的完善及REPORT编写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姜乐：</a:t>
            </a:r>
            <a:r>
              <a:rPr lang="en-US" altLang="zh-CN" b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游戏逻辑修改,代码清理、风格检查、程序结构优化、测试以及规范化代码</a:t>
            </a:r>
            <a:r>
              <a:rPr lang="en-US" altLang="zh-CN" b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  </a:t>
            </a: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注释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72480" y="129811"/>
            <a:ext cx="7416824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2800" b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功能扩充点</a:t>
            </a:r>
            <a:endParaRPr sz="2800" b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6496" y="732827"/>
            <a:ext cx="8856984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增加数据库功能，用于保存游戏状态和用户设置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增加图形化用户界面，用过可以通过图形化界面执行游戏功能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增加具有传输功能的房间，每当玩家进入这个房间，就会被随机地传输到另一个房间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实现一个“back”命令，玩家输入该命令后会把玩家带回上一个房间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扩展游戏，使得一个房间里可以存放任意数量的物件，每个物件可以有一个描述和一个重量值，玩家进入一个房间后，可以通过“look”命令查看当前房间的信息以及房间内的所有物品信息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72480" y="129811"/>
            <a:ext cx="7416824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2800" b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开发工具</a:t>
            </a:r>
            <a:endParaRPr sz="2800" b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6496" y="732827"/>
            <a:ext cx="8856984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前端：Vue.js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后端：SpringBoot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数据库：MySQL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版本控制：Git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项目管理：Maven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开发环境：IntelliJ IDEA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72480" y="129811"/>
            <a:ext cx="7416824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2800" b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用例图</a:t>
            </a:r>
            <a:endParaRPr sz="2800" b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24305" y="764540"/>
            <a:ext cx="6384925" cy="47593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72480" y="129811"/>
            <a:ext cx="7416824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2800" b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数据字典</a:t>
            </a:r>
            <a:endParaRPr sz="2800" b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88315" y="1844675"/>
            <a:ext cx="8013700" cy="119697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72480" y="129811"/>
            <a:ext cx="7416824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None/>
            </a:pPr>
            <a:r>
              <a:rPr sz="2800" b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项目总结</a:t>
            </a:r>
            <a:endParaRPr sz="2800" b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44741" y="759497"/>
            <a:ext cx="8856984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本次实践中，我们小组完成了一个基于Vue+SpringBoot的巨洞探险游戏，实现了游戏的基本功能并完成了扩充。 在实践过程中，我们小组成员分工明确，相互配合，较为顺利地完成了本次项目的开发。在项目开发过程中， 我们也遇到了很多问题，但是我们通过查阅资料、相互讨论等方式，最终解决了问题，完成了项目的开发。 通过本次实践， 我们小组成员学习到了很多软件工程相关的知识，通过实践理解、掌握并运用软件开的的思路、方法和技术， 也训练了我们团队交流合作了能力，提高了我们动手解决问题的能力，这对我们今后的学习和工作都有很大的帮助。</a:t>
            </a:r>
            <a:endParaRPr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PP_MARK_KEY" val="e6e7ea19-61bb-4942-9bd2-a506239b2522"/>
  <p:tag name="COMMONDATA" val="eyJoZGlkIjoiMjM5MDVjMGQ5M2NlYjRjOWI3M2UyNmFmZjk5ODNlYTE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713</Words>
  <Application>WPS 演示</Application>
  <PresentationFormat>A4 纸张(210x297 毫米)</PresentationFormat>
  <Paragraphs>49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2" baseType="lpstr">
      <vt:lpstr>Arial</vt:lpstr>
      <vt:lpstr>宋体</vt:lpstr>
      <vt:lpstr>Wingdings</vt:lpstr>
      <vt:lpstr>Times New Roman</vt:lpstr>
      <vt:lpstr>Calibri</vt:lpstr>
      <vt:lpstr>华文中宋</vt:lpstr>
      <vt:lpstr>微软雅黑</vt:lpstr>
      <vt:lpstr>仿宋_GB2312</vt:lpstr>
      <vt:lpstr>仿宋</vt:lpstr>
      <vt:lpstr>Wingdings</vt:lpstr>
      <vt:lpstr>等线</vt:lpstr>
      <vt:lpstr>Arial Unicode MS</vt:lpstr>
      <vt:lpstr>等线 Light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mupi</dc:creator>
  <cp:lastModifiedBy>朱宇森</cp:lastModifiedBy>
  <cp:revision>4614</cp:revision>
  <cp:lastPrinted>2019-07-11T02:09:00Z</cp:lastPrinted>
  <dcterms:created xsi:type="dcterms:W3CDTF">2012-03-09T13:39:00Z</dcterms:created>
  <dcterms:modified xsi:type="dcterms:W3CDTF">2023-06-19T13:33:59Z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BEF7C89D9E094EE9BE5C3D075EA163CE_13</vt:lpwstr>
  </property>
</Properties>
</file>

<file path=docProps/thumbnail.jpeg>
</file>